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8950EF1-5E81-432A-A04D-E22E6AC0FA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8962" y="505898"/>
            <a:ext cx="8827805" cy="541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69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64B5EE2-15F9-4889-9FAA-E4D219DF9A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2959" y="135191"/>
            <a:ext cx="2706859" cy="41212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09B5EC-D579-4887-90F6-4B09E8CC0238}"/>
              </a:ext>
            </a:extLst>
          </p:cNvPr>
          <p:cNvSpPr txBox="1"/>
          <p:nvPr/>
        </p:nvSpPr>
        <p:spPr>
          <a:xfrm>
            <a:off x="3030524" y="546252"/>
            <a:ext cx="270685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/>
              <a:t>История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FDE763-5161-44D7-A5ED-3EB26D0C08A1}"/>
              </a:ext>
            </a:extLst>
          </p:cNvPr>
          <p:cNvSpPr txBox="1"/>
          <p:nvPr/>
        </p:nvSpPr>
        <p:spPr>
          <a:xfrm>
            <a:off x="1872842" y="1552574"/>
            <a:ext cx="718726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/>
              <a:t>1920 – Народная консерватория</a:t>
            </a:r>
          </a:p>
          <a:p>
            <a:r>
              <a:rPr lang="ru-RU" sz="3600" dirty="0"/>
              <a:t>1922 – Музыкальный техникум</a:t>
            </a:r>
          </a:p>
          <a:p>
            <a:r>
              <a:rPr lang="ru-RU" sz="3600" dirty="0"/>
              <a:t>1936 – Музыкальное училище</a:t>
            </a:r>
          </a:p>
          <a:p>
            <a:r>
              <a:rPr lang="ru-RU" sz="3600" dirty="0"/>
              <a:t>1960 – Училище искусств</a:t>
            </a:r>
          </a:p>
          <a:p>
            <a:r>
              <a:rPr lang="ru-RU" sz="3600" dirty="0"/>
              <a:t>2009 – Красноярский колледж искусств имени П.И. Иванова-Радкевича</a:t>
            </a:r>
          </a:p>
        </p:txBody>
      </p:sp>
    </p:spTree>
    <p:extLst>
      <p:ext uri="{BB962C8B-B14F-4D97-AF65-F5344CB8AC3E}">
        <p14:creationId xmlns:p14="http://schemas.microsoft.com/office/powerpoint/2010/main" val="2961096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C7155B6-C4AC-4A85-B7C0-54D96A4CC9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6832" y="279395"/>
            <a:ext cx="3676207" cy="225571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D9631B-7D22-4083-8F5A-C1A71E0203CF}"/>
              </a:ext>
            </a:extLst>
          </p:cNvPr>
          <p:cNvSpPr txBox="1"/>
          <p:nvPr/>
        </p:nvSpPr>
        <p:spPr>
          <a:xfrm>
            <a:off x="2569128" y="145171"/>
            <a:ext cx="31857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/>
              <a:t>Отделения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323E5D-0544-4042-B4F2-D31B1CDFA5A6}"/>
              </a:ext>
            </a:extLst>
          </p:cNvPr>
          <p:cNvSpPr txBox="1"/>
          <p:nvPr/>
        </p:nvSpPr>
        <p:spPr>
          <a:xfrm>
            <a:off x="1661021" y="794856"/>
            <a:ext cx="7868873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- Фортепиано</a:t>
            </a:r>
          </a:p>
          <a:p>
            <a:r>
              <a:rPr lang="ru-RU" sz="3200" dirty="0"/>
              <a:t>- Оркестровые струнные инструменты</a:t>
            </a:r>
          </a:p>
          <a:p>
            <a:r>
              <a:rPr lang="ru-RU" sz="3200" dirty="0"/>
              <a:t>- Оркестровые духовые и ударные инструменты</a:t>
            </a:r>
          </a:p>
          <a:p>
            <a:r>
              <a:rPr lang="ru-RU" sz="3200" dirty="0"/>
              <a:t>- Инструменты народного оркестра</a:t>
            </a:r>
          </a:p>
          <a:p>
            <a:r>
              <a:rPr lang="ru-RU" sz="3200" dirty="0"/>
              <a:t>- Вокальное искусство</a:t>
            </a:r>
          </a:p>
          <a:p>
            <a:r>
              <a:rPr lang="ru-RU" sz="3200" dirty="0"/>
              <a:t>- Хоровое дирижирование</a:t>
            </a:r>
          </a:p>
          <a:p>
            <a:r>
              <a:rPr lang="ru-RU" sz="3200" dirty="0"/>
              <a:t>- Сольное и хоровое народное пение</a:t>
            </a:r>
          </a:p>
          <a:p>
            <a:r>
              <a:rPr lang="ru-RU" sz="3200" dirty="0"/>
              <a:t>- Теория музыки</a:t>
            </a:r>
          </a:p>
          <a:p>
            <a:r>
              <a:rPr lang="ru-RU" sz="3200" dirty="0"/>
              <a:t>- Музыкальное искусство эстрады</a:t>
            </a:r>
          </a:p>
        </p:txBody>
      </p:sp>
    </p:spTree>
    <p:extLst>
      <p:ext uri="{BB962C8B-B14F-4D97-AF65-F5344CB8AC3E}">
        <p14:creationId xmlns:p14="http://schemas.microsoft.com/office/powerpoint/2010/main" val="1680389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0C146BF-6D2A-406C-83DA-6F1AB66E7376}"/>
              </a:ext>
            </a:extLst>
          </p:cNvPr>
          <p:cNvSpPr txBox="1"/>
          <p:nvPr/>
        </p:nvSpPr>
        <p:spPr>
          <a:xfrm>
            <a:off x="1814119" y="389979"/>
            <a:ext cx="41588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/>
              <a:t>Квалификации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34A005A-8DF9-4C69-AC30-3857424850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6832" y="153561"/>
            <a:ext cx="3676207" cy="225571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D9FDB5F-10C3-4F5D-980B-07326BB174F3}"/>
              </a:ext>
            </a:extLst>
          </p:cNvPr>
          <p:cNvSpPr txBox="1"/>
          <p:nvPr/>
        </p:nvSpPr>
        <p:spPr>
          <a:xfrm>
            <a:off x="1837189" y="1820411"/>
            <a:ext cx="931216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- Артист</a:t>
            </a:r>
          </a:p>
          <a:p>
            <a:r>
              <a:rPr lang="ru-RU" sz="2400" dirty="0"/>
              <a:t>- Артист-вокалист</a:t>
            </a:r>
          </a:p>
          <a:p>
            <a:r>
              <a:rPr lang="ru-RU" sz="2400" dirty="0"/>
              <a:t>- Преподаватель</a:t>
            </a:r>
          </a:p>
          <a:p>
            <a:r>
              <a:rPr lang="ru-RU" sz="2400" dirty="0"/>
              <a:t>- Концертмейстер</a:t>
            </a:r>
          </a:p>
          <a:p>
            <a:r>
              <a:rPr lang="ru-RU" sz="2400" dirty="0"/>
              <a:t>- Артист ансамбля и оркестра</a:t>
            </a:r>
          </a:p>
          <a:p>
            <a:r>
              <a:rPr lang="ru-RU" sz="2400" dirty="0"/>
              <a:t>- Артист ансамбля и хора</a:t>
            </a:r>
          </a:p>
          <a:p>
            <a:r>
              <a:rPr lang="ru-RU" sz="2400" dirty="0"/>
              <a:t>- Руководитель творческого коллектива</a:t>
            </a:r>
          </a:p>
          <a:p>
            <a:r>
              <a:rPr lang="ru-RU" sz="2400" dirty="0"/>
              <a:t>- Звукооператор</a:t>
            </a:r>
          </a:p>
          <a:p>
            <a:r>
              <a:rPr lang="ru-RU" sz="2400" dirty="0"/>
              <a:t>- Организатор музыкально-просветительской деятельности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A01312-F036-488E-9EDF-FFBB745BB77A}"/>
              </a:ext>
            </a:extLst>
          </p:cNvPr>
          <p:cNvSpPr txBox="1"/>
          <p:nvPr/>
        </p:nvSpPr>
        <p:spPr>
          <a:xfrm>
            <a:off x="6210434" y="5497612"/>
            <a:ext cx="419191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Срок обучения </a:t>
            </a:r>
            <a:r>
              <a:rPr lang="ru-RU" b="1" dirty="0"/>
              <a:t>3 года 10 месяцев </a:t>
            </a:r>
          </a:p>
          <a:p>
            <a:endParaRPr lang="ru-RU" dirty="0"/>
          </a:p>
          <a:p>
            <a:r>
              <a:rPr lang="ru-RU" dirty="0"/>
              <a:t>Форма обучения </a:t>
            </a:r>
            <a:r>
              <a:rPr lang="ru-RU" b="1" dirty="0"/>
              <a:t>очная (дневная)</a:t>
            </a:r>
          </a:p>
        </p:txBody>
      </p:sp>
    </p:spTree>
    <p:extLst>
      <p:ext uri="{BB962C8B-B14F-4D97-AF65-F5344CB8AC3E}">
        <p14:creationId xmlns:p14="http://schemas.microsoft.com/office/powerpoint/2010/main" val="4075570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CD3AA5-228E-42F5-A20C-E6C1688B5861}"/>
              </a:ext>
            </a:extLst>
          </p:cNvPr>
          <p:cNvSpPr txBox="1"/>
          <p:nvPr/>
        </p:nvSpPr>
        <p:spPr>
          <a:xfrm>
            <a:off x="1403058" y="163477"/>
            <a:ext cx="68684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/>
              <a:t>Вступительные экзамены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86559DB-7531-484A-9C5D-B1A6CA597E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0112" y="161949"/>
            <a:ext cx="3676207" cy="225571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972DAE1-3415-4BAE-9488-AD72952BB7CF}"/>
              </a:ext>
            </a:extLst>
          </p:cNvPr>
          <p:cNvSpPr txBox="1"/>
          <p:nvPr/>
        </p:nvSpPr>
        <p:spPr>
          <a:xfrm>
            <a:off x="2042719" y="1803443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/>
              <a:t>Творческое испытание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EA5BD0-B987-4C47-A4A3-9C3605B68917}"/>
              </a:ext>
            </a:extLst>
          </p:cNvPr>
          <p:cNvSpPr txBox="1"/>
          <p:nvPr/>
        </p:nvSpPr>
        <p:spPr>
          <a:xfrm>
            <a:off x="3047301" y="4374750"/>
            <a:ext cx="37645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www.kkart.ru</a:t>
            </a:r>
          </a:p>
        </p:txBody>
      </p:sp>
    </p:spTree>
    <p:extLst>
      <p:ext uri="{BB962C8B-B14F-4D97-AF65-F5344CB8AC3E}">
        <p14:creationId xmlns:p14="http://schemas.microsoft.com/office/powerpoint/2010/main" val="3580291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F4D93A8-330E-407B-A20C-C2A0C60DC27E}"/>
              </a:ext>
            </a:extLst>
          </p:cNvPr>
          <p:cNvSpPr txBox="1"/>
          <p:nvPr/>
        </p:nvSpPr>
        <p:spPr>
          <a:xfrm>
            <a:off x="1730230" y="1372508"/>
            <a:ext cx="695237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Руководитель курса: </a:t>
            </a:r>
          </a:p>
          <a:p>
            <a:r>
              <a:rPr lang="ru-RU" sz="2800" dirty="0"/>
              <a:t>     </a:t>
            </a:r>
            <a:r>
              <a:rPr lang="ru-RU" sz="2800" b="1" dirty="0"/>
              <a:t>Дубровина </a:t>
            </a:r>
            <a:r>
              <a:rPr lang="ru-RU" sz="2800" b="1" dirty="0" err="1"/>
              <a:t>Милетта</a:t>
            </a:r>
            <a:r>
              <a:rPr lang="ru-RU" sz="2800" b="1" dirty="0"/>
              <a:t> Валериевна</a:t>
            </a:r>
            <a:r>
              <a:rPr lang="ru-RU" sz="2800" dirty="0"/>
              <a:t>, заведующая отделением «Музыкальное искусство эстрады», музыковед</a:t>
            </a:r>
          </a:p>
          <a:p>
            <a:endParaRPr lang="en-US" sz="2800" dirty="0"/>
          </a:p>
          <a:p>
            <a:r>
              <a:rPr lang="ru-RU" sz="2800" dirty="0"/>
              <a:t>Эл. почта: </a:t>
            </a:r>
            <a:r>
              <a:rPr lang="en-US" sz="2800" b="1" dirty="0"/>
              <a:t>milett@bk.ru</a:t>
            </a:r>
            <a:endParaRPr lang="ru-RU" sz="2800" b="1" dirty="0"/>
          </a:p>
          <a:p>
            <a:r>
              <a:rPr lang="ru-RU" sz="2800" dirty="0"/>
              <a:t>Кабинет </a:t>
            </a:r>
            <a:r>
              <a:rPr lang="en-US" sz="2800" dirty="0"/>
              <a:t>3-6</a:t>
            </a:r>
            <a:endParaRPr lang="ru-RU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D3F8E7-3DE9-41DE-8329-6BD05A96CDE6}"/>
              </a:ext>
            </a:extLst>
          </p:cNvPr>
          <p:cNvSpPr txBox="1"/>
          <p:nvPr/>
        </p:nvSpPr>
        <p:spPr>
          <a:xfrm>
            <a:off x="1374179" y="170338"/>
            <a:ext cx="695237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/>
              <a:t>Подготовительные</a:t>
            </a:r>
            <a:r>
              <a:rPr lang="en-US" sz="4000" b="1" dirty="0"/>
              <a:t> </a:t>
            </a:r>
            <a:r>
              <a:rPr lang="ru-RU" sz="4000" b="1" dirty="0"/>
              <a:t>курсы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C472C3E-8A77-497E-A553-3DE97304B6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6556" y="170338"/>
            <a:ext cx="3676207" cy="225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074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C648FA6-5015-4248-A8F5-C9E33D92E9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5279" y="111616"/>
            <a:ext cx="3676207" cy="22557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C8FCBC-6892-4710-BD4E-D6ABE8ADB82D}"/>
              </a:ext>
            </a:extLst>
          </p:cNvPr>
          <p:cNvSpPr txBox="1"/>
          <p:nvPr/>
        </p:nvSpPr>
        <p:spPr>
          <a:xfrm>
            <a:off x="1898009" y="566148"/>
            <a:ext cx="633998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Продолжительность курсов и формы обучения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1A47A0-BAD4-42A0-A75B-A19CA217D270}"/>
              </a:ext>
            </a:extLst>
          </p:cNvPr>
          <p:cNvSpPr txBox="1"/>
          <p:nvPr/>
        </p:nvSpPr>
        <p:spPr>
          <a:xfrm>
            <a:off x="1733615" y="1643366"/>
            <a:ext cx="7032879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/>
              <a:t>1 этап: </a:t>
            </a:r>
            <a:endParaRPr lang="en-US" sz="2400" b="1" dirty="0"/>
          </a:p>
          <a:p>
            <a:r>
              <a:rPr lang="ru-RU" sz="2400" dirty="0"/>
              <a:t>декабрь – июнь</a:t>
            </a:r>
          </a:p>
          <a:p>
            <a:r>
              <a:rPr lang="ru-RU" sz="2400" b="1" dirty="0"/>
              <a:t>2 этап: </a:t>
            </a:r>
          </a:p>
          <a:p>
            <a:r>
              <a:rPr lang="ru-RU" sz="2400" dirty="0"/>
              <a:t>март – июнь</a:t>
            </a:r>
          </a:p>
          <a:p>
            <a:r>
              <a:rPr lang="ru-RU" sz="2400" b="1" dirty="0"/>
              <a:t>3 этап: </a:t>
            </a:r>
          </a:p>
          <a:p>
            <a:r>
              <a:rPr lang="ru-RU" sz="2400" dirty="0"/>
              <a:t>апрель – июнь</a:t>
            </a:r>
          </a:p>
          <a:p>
            <a:r>
              <a:rPr lang="ru-RU" sz="2400" dirty="0"/>
              <a:t>групповая форма (сольфеджио, музыкальная грамота) и индивидуальная форма (инструмент/вокал, сольфеджио, муз. грамота)</a:t>
            </a:r>
          </a:p>
          <a:p>
            <a:r>
              <a:rPr lang="ru-RU" sz="2400" b="1" dirty="0"/>
              <a:t>4 этап:</a:t>
            </a:r>
          </a:p>
          <a:p>
            <a:r>
              <a:rPr lang="ru-RU" sz="2400" dirty="0"/>
              <a:t>июнь (все программы – индивидуальная форма)</a:t>
            </a:r>
          </a:p>
        </p:txBody>
      </p:sp>
    </p:spTree>
    <p:extLst>
      <p:ext uri="{BB962C8B-B14F-4D97-AF65-F5344CB8AC3E}">
        <p14:creationId xmlns:p14="http://schemas.microsoft.com/office/powerpoint/2010/main" val="582406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391A74-DE04-4B35-83B6-77DA7DD3FE79}"/>
              </a:ext>
            </a:extLst>
          </p:cNvPr>
          <p:cNvSpPr txBox="1"/>
          <p:nvPr/>
        </p:nvSpPr>
        <p:spPr>
          <a:xfrm>
            <a:off x="2297884" y="2582508"/>
            <a:ext cx="790872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/>
              <a:t>Дубровина </a:t>
            </a:r>
            <a:r>
              <a:rPr lang="ru-RU" sz="2800" b="1" dirty="0" err="1"/>
              <a:t>Милетта</a:t>
            </a:r>
            <a:r>
              <a:rPr lang="ru-RU" sz="2800" b="1" dirty="0"/>
              <a:t> Валериевна</a:t>
            </a:r>
            <a:r>
              <a:rPr lang="ru-RU" sz="2800" dirty="0"/>
              <a:t>, </a:t>
            </a:r>
          </a:p>
          <a:p>
            <a:endParaRPr lang="ru-RU" sz="2800" dirty="0"/>
          </a:p>
          <a:p>
            <a:r>
              <a:rPr lang="ru-RU" sz="2800" dirty="0"/>
              <a:t>Эл. почта: </a:t>
            </a:r>
            <a:r>
              <a:rPr lang="ru-RU" sz="2800" b="1" dirty="0"/>
              <a:t>milett@bk.ru</a:t>
            </a:r>
          </a:p>
          <a:p>
            <a:r>
              <a:rPr lang="ru-RU" sz="2800" dirty="0"/>
              <a:t>Кабинет 3-6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8A93481-9795-406C-9E21-01C810927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8502" y="203895"/>
            <a:ext cx="3676207" cy="225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02901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321</TotalTime>
  <Words>214</Words>
  <Application>Microsoft Office PowerPoint</Application>
  <PresentationFormat>Широкоэкранный</PresentationFormat>
  <Paragraphs>52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Преподаватель</dc:creator>
  <cp:lastModifiedBy>Преподаватель</cp:lastModifiedBy>
  <cp:revision>9</cp:revision>
  <dcterms:created xsi:type="dcterms:W3CDTF">2021-04-26T06:33:58Z</dcterms:created>
  <dcterms:modified xsi:type="dcterms:W3CDTF">2021-04-26T11:55:14Z</dcterms:modified>
</cp:coreProperties>
</file>